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E001-AB1D-A8B9-2DA9-1B43EDE85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FF068D-0877-D913-A783-8CC9F8A6B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E82A4-9D3B-D7F7-E32E-12DEE0EE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AA702-4052-6251-F0FF-C2E106968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DB746-2B8E-BC87-D16B-D50E4994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1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3180-CE9F-5BB2-5A2B-02C5477C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ABA92-A435-B675-738C-EC2976D1E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8742-2844-FDD8-FDB1-88B18D4A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7CF59-2417-A248-4F5F-5A99DD4E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9C7DB-FA2D-36B5-D26C-236A9A60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5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26E769-FA62-0A00-5704-604DC484E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A0B15-FEFF-F4EB-8F7A-27976EFB2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A7A5-5240-F18E-0B29-1D1848CD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4654-F9A7-3435-3936-6686E477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874B-3096-A9BA-DD3B-8E3AB04E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4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1709-A33E-08CF-2CB4-877A3750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01FC-6C74-F70D-CC5B-67260543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EB796-63D1-C95B-EC0C-0DF5DD845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B95EB-B347-6A6E-85B5-D76AC2DCB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B86B8-9237-B0C5-7D95-A5177B21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0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FF46-DDC2-C394-177E-67635B48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25A2B-498D-E9A6-F946-27121DDED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70B5E-BE9A-8313-90CB-08A6BED0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580A0-C741-E914-A5A2-FB23CFA5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5E60D-F301-49B7-BBCF-EC40C497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0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A7D0-66CA-A8ED-A5B0-C9CB907E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8305-8938-3017-8365-B5E05A17E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C02A1-1F6E-C59D-D41B-9EC7B239D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ECDD9-73E3-D21D-2198-7E05A1B4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78141-3BAA-E629-CA09-17E20F99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9F967-B9F9-8267-C334-D8542D99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6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F161-96BD-0DDF-4775-A2B24E7B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E61D-0636-6EE5-C8A6-22B1D173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7F538-4422-EB07-7B3D-508C8CB62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D72E8-AF10-07A2-1DF8-19D0A2292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54C0C-6DD3-8616-1CF3-385A7496B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17539D-113D-937A-F687-32485E0E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399D0C-1D1E-A97C-E13B-15F4A8D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4061A-F440-A392-89F7-E08DCB89A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1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4D7B-4478-4B8C-181E-5206A312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C035F4-8028-3025-45AA-6BE1F60E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272B4-C614-787E-2722-A8295BEF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E0905-6F1D-32E6-9493-42F8D309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6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C83ED-D8C7-A6AC-9E9A-DC63F765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2B4D8-D9CA-652B-210F-8E4CE01D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3B6BE-7626-C3C4-BC1B-44C7F203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3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FCD3-DB9E-CEAA-4289-20CD6844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94C5E-AD1C-8578-D641-E6BE7759E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08E41-CE5A-DCEE-E25B-AFA501D76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3AEFF-1C46-93C7-EB38-A8BB4875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2EC58-BE98-A391-671A-ACA271BE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44665-ADE6-F061-22F4-1ED3F68C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4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9C46-525F-3558-3B57-154AFA44C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23BFA-1B2E-35AB-6800-797CA7EB3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FFC2A-A821-BC7B-6B95-AC780C1AD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D5EBB-426B-7E81-36E0-58AFE3C6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B0BB4-7C2B-9649-5EAC-CB72B22B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998D4-F23F-11F9-1D29-B80730BC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65FE57-6E76-86BB-1F88-F84C1690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E7454-1D33-C990-F11E-43D34E5C6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AF2B8-2702-DD6A-9174-C41C49A47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A857F-2379-4828-B245-41504AA4A18C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56CB0-A8ED-EE9A-E896-F269BD76A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E545B-D949-2893-4439-0EEF1CB04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42872C-D483-400A-901A-6193A70A1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7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FE50-E799-0FF2-61C6-4F93FBEA4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2L2H #7 Small Side Down Forward Pos 2</a:t>
            </a:r>
          </a:p>
        </p:txBody>
      </p:sp>
    </p:spTree>
    <p:extLst>
      <p:ext uri="{BB962C8B-B14F-4D97-AF65-F5344CB8AC3E}">
        <p14:creationId xmlns:p14="http://schemas.microsoft.com/office/powerpoint/2010/main" val="108661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_2x">
            <a:extLst>
              <a:ext uri="{FF2B5EF4-FFF2-40B4-BE49-F238E27FC236}">
                <a16:creationId xmlns:a16="http://schemas.microsoft.com/office/drawing/2014/main" id="{6FC2EAD9-1D69-4B7B-06FC-CBC6447F50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_2x">
            <a:extLst>
              <a:ext uri="{FF2B5EF4-FFF2-40B4-BE49-F238E27FC236}">
                <a16:creationId xmlns:a16="http://schemas.microsoft.com/office/drawing/2014/main" id="{F72BC22B-B16B-A028-5F42-56F1931867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_2x">
            <a:extLst>
              <a:ext uri="{FF2B5EF4-FFF2-40B4-BE49-F238E27FC236}">
                <a16:creationId xmlns:a16="http://schemas.microsoft.com/office/drawing/2014/main" id="{222B23E4-CEC5-5796-A296-8130AC3969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5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_2x">
            <a:extLst>
              <a:ext uri="{FF2B5EF4-FFF2-40B4-BE49-F238E27FC236}">
                <a16:creationId xmlns:a16="http://schemas.microsoft.com/office/drawing/2014/main" id="{792F877B-732D-A79B-2B4A-B29412DDF2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_2x">
            <a:extLst>
              <a:ext uri="{FF2B5EF4-FFF2-40B4-BE49-F238E27FC236}">
                <a16:creationId xmlns:a16="http://schemas.microsoft.com/office/drawing/2014/main" id="{CFA28892-B97E-5CE8-F1D5-A6D319617B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9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_2x">
            <a:extLst>
              <a:ext uri="{FF2B5EF4-FFF2-40B4-BE49-F238E27FC236}">
                <a16:creationId xmlns:a16="http://schemas.microsoft.com/office/drawing/2014/main" id="{19200F87-20BD-24E9-2DE8-29551E6F66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9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9ED1-0E03-5C5A-86B9-BAD6D366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shows right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522F-2FF4-F159-F223-E084B600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working on the left side of your robot, just flip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001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B16F-C3CC-0038-C88F-429CF0F1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these pushpins</a:t>
            </a:r>
          </a:p>
        </p:txBody>
      </p:sp>
      <p:pic>
        <p:nvPicPr>
          <p:cNvPr id="5" name="Picture 4" descr="A close-up of a toy&#10;&#10;AI-generated content may be incorrect.">
            <a:extLst>
              <a:ext uri="{FF2B5EF4-FFF2-40B4-BE49-F238E27FC236}">
                <a16:creationId xmlns:a16="http://schemas.microsoft.com/office/drawing/2014/main" id="{5AF092BB-4D94-149E-A777-900633EC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2030307"/>
            <a:ext cx="5801360" cy="43510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1ED10E-7721-47EF-65C4-340C883A9B3B}"/>
              </a:ext>
            </a:extLst>
          </p:cNvPr>
          <p:cNvSpPr/>
          <p:nvPr/>
        </p:nvSpPr>
        <p:spPr>
          <a:xfrm>
            <a:off x="4569509" y="342900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9E8535-09EB-CDAE-2F23-99858AE7BA15}"/>
              </a:ext>
            </a:extLst>
          </p:cNvPr>
          <p:cNvSpPr/>
          <p:nvPr/>
        </p:nvSpPr>
        <p:spPr>
          <a:xfrm>
            <a:off x="3983166" y="348727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D9ED52-76D6-1CC6-A509-8D62487EE632}"/>
              </a:ext>
            </a:extLst>
          </p:cNvPr>
          <p:cNvSpPr/>
          <p:nvPr/>
        </p:nvSpPr>
        <p:spPr>
          <a:xfrm>
            <a:off x="6313990" y="3785871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F4F1D-C889-4E4D-2AFD-AF95C7905B76}"/>
              </a:ext>
            </a:extLst>
          </p:cNvPr>
          <p:cNvSpPr/>
          <p:nvPr/>
        </p:nvSpPr>
        <p:spPr>
          <a:xfrm>
            <a:off x="6392432" y="4205817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_2x">
            <a:extLst>
              <a:ext uri="{FF2B5EF4-FFF2-40B4-BE49-F238E27FC236}">
                <a16:creationId xmlns:a16="http://schemas.microsoft.com/office/drawing/2014/main" id="{43A202AB-0365-F325-3E30-DB42C875C8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9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_2x">
            <a:extLst>
              <a:ext uri="{FF2B5EF4-FFF2-40B4-BE49-F238E27FC236}">
                <a16:creationId xmlns:a16="http://schemas.microsoft.com/office/drawing/2014/main" id="{77A95A8D-0F22-75A2-200E-078648E26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0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2x">
            <a:extLst>
              <a:ext uri="{FF2B5EF4-FFF2-40B4-BE49-F238E27FC236}">
                <a16:creationId xmlns:a16="http://schemas.microsoft.com/office/drawing/2014/main" id="{D110D201-F93B-87A3-44DD-200BE08907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1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_2x">
            <a:extLst>
              <a:ext uri="{FF2B5EF4-FFF2-40B4-BE49-F238E27FC236}">
                <a16:creationId xmlns:a16="http://schemas.microsoft.com/office/drawing/2014/main" id="{A502731F-9430-1AEB-467E-E462BE1D88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39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_2x">
            <a:extLst>
              <a:ext uri="{FF2B5EF4-FFF2-40B4-BE49-F238E27FC236}">
                <a16:creationId xmlns:a16="http://schemas.microsoft.com/office/drawing/2014/main" id="{DCD51691-72BE-2CC2-4229-FCBF508C2F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57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_2x">
            <a:extLst>
              <a:ext uri="{FF2B5EF4-FFF2-40B4-BE49-F238E27FC236}">
                <a16:creationId xmlns:a16="http://schemas.microsoft.com/office/drawing/2014/main" id="{068A047A-2896-1D9A-8F98-2592AC7484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32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2L2H #7 Small Side Down Forward Pos 2</vt:lpstr>
      <vt:lpstr>Instructions shows right side</vt:lpstr>
      <vt:lpstr>Remove these pushpins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Skip Morrow</dc:creator>
  <cp:lastModifiedBy>Skip Morrow</cp:lastModifiedBy>
  <cp:revision>1</cp:revision>
  <dcterms:created xsi:type="dcterms:W3CDTF">2025-07-27T18:22:30Z</dcterms:created>
  <dcterms:modified xsi:type="dcterms:W3CDTF">2025-07-27T18:24:06Z</dcterms:modified>
</cp:coreProperties>
</file>